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144000" type="letter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6DBCD-D6FD-4FB2-96A5-7DEF57E18677}" v="180" dt="2025-10-23T22:03:36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7" autoAdjust="0"/>
    <p:restoredTop sz="94660"/>
  </p:normalViewPr>
  <p:slideViewPr>
    <p:cSldViewPr snapToGrid="0">
      <p:cViewPr>
        <p:scale>
          <a:sx n="100" d="100"/>
          <a:sy n="100" d="100"/>
        </p:scale>
        <p:origin x="361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on, Peder" userId="aaca0d83-f9b5-4c7d-b7c7-244b5f7ee274" providerId="ADAL" clId="{5226DBCD-D6FD-4FB2-96A5-7DEF57E18677}"/>
    <pc:docChg chg="custSel modSld">
      <pc:chgData name="Larson, Peder" userId="aaca0d83-f9b5-4c7d-b7c7-244b5f7ee274" providerId="ADAL" clId="{5226DBCD-D6FD-4FB2-96A5-7DEF57E18677}" dt="2025-10-23T22:03:36.441" v="453"/>
      <pc:docMkLst>
        <pc:docMk/>
      </pc:docMkLst>
      <pc:sldChg chg="addSp delSp modSp mod">
        <pc:chgData name="Larson, Peder" userId="aaca0d83-f9b5-4c7d-b7c7-244b5f7ee274" providerId="ADAL" clId="{5226DBCD-D6FD-4FB2-96A5-7DEF57E18677}" dt="2025-10-23T22:03:36.441" v="453"/>
        <pc:sldMkLst>
          <pc:docMk/>
          <pc:sldMk cId="2432839414" sldId="256"/>
        </pc:sldMkLst>
        <pc:spChg chg="add mod">
          <ac:chgData name="Larson, Peder" userId="aaca0d83-f9b5-4c7d-b7c7-244b5f7ee274" providerId="ADAL" clId="{5226DBCD-D6FD-4FB2-96A5-7DEF57E18677}" dt="2025-10-23T15:53:18.914" v="261" actId="20577"/>
          <ac:spMkLst>
            <pc:docMk/>
            <pc:sldMk cId="2432839414" sldId="256"/>
            <ac:spMk id="2" creationId="{1BC706DD-41A4-58E5-FCB2-CEE28FAA0F70}"/>
          </ac:spMkLst>
        </pc:spChg>
        <pc:spChg chg="mod">
          <ac:chgData name="Larson, Peder" userId="aaca0d83-f9b5-4c7d-b7c7-244b5f7ee274" providerId="ADAL" clId="{5226DBCD-D6FD-4FB2-96A5-7DEF57E18677}" dt="2025-10-23T15:54:28.703" v="272" actId="113"/>
          <ac:spMkLst>
            <pc:docMk/>
            <pc:sldMk cId="2432839414" sldId="256"/>
            <ac:spMk id="4" creationId="{900B63DF-44B4-7CF5-8E03-393B4C5ACD17}"/>
          </ac:spMkLst>
        </pc:spChg>
        <pc:spChg chg="add del">
          <ac:chgData name="Larson, Peder" userId="aaca0d83-f9b5-4c7d-b7c7-244b5f7ee274" providerId="ADAL" clId="{5226DBCD-D6FD-4FB2-96A5-7DEF57E18677}" dt="2025-10-23T15:56:15.773" v="274" actId="478"/>
          <ac:spMkLst>
            <pc:docMk/>
            <pc:sldMk cId="2432839414" sldId="256"/>
            <ac:spMk id="23" creationId="{72E8C1CF-CBF7-48F0-56CB-8A3914B92E0A}"/>
          </ac:spMkLst>
        </pc:spChg>
        <pc:spChg chg="add">
          <ac:chgData name="Larson, Peder" userId="aaca0d83-f9b5-4c7d-b7c7-244b5f7ee274" providerId="ADAL" clId="{5226DBCD-D6FD-4FB2-96A5-7DEF57E18677}" dt="2025-10-23T15:56:26.736" v="275"/>
          <ac:spMkLst>
            <pc:docMk/>
            <pc:sldMk cId="2432839414" sldId="256"/>
            <ac:spMk id="24" creationId="{77D1DCCD-1957-7225-09A8-58718BC6C29F}"/>
          </ac:spMkLst>
        </pc:spChg>
        <pc:spChg chg="add">
          <ac:chgData name="Larson, Peder" userId="aaca0d83-f9b5-4c7d-b7c7-244b5f7ee274" providerId="ADAL" clId="{5226DBCD-D6FD-4FB2-96A5-7DEF57E18677}" dt="2025-10-23T16:39:25.387" v="360"/>
          <ac:spMkLst>
            <pc:docMk/>
            <pc:sldMk cId="2432839414" sldId="256"/>
            <ac:spMk id="27" creationId="{31557BAA-752C-CB1D-182C-79745F39BFDB}"/>
          </ac:spMkLst>
        </pc:spChg>
        <pc:picChg chg="add mod">
          <ac:chgData name="Larson, Peder" userId="aaca0d83-f9b5-4c7d-b7c7-244b5f7ee274" providerId="ADAL" clId="{5226DBCD-D6FD-4FB2-96A5-7DEF57E18677}" dt="2025-10-23T15:58:25.129" v="303" actId="14100"/>
          <ac:picMkLst>
            <pc:docMk/>
            <pc:sldMk cId="2432839414" sldId="256"/>
            <ac:picMk id="3" creationId="{59954428-1D55-08A6-5AA4-8610E53E6267}"/>
          </ac:picMkLst>
        </pc:picChg>
        <pc:picChg chg="mod">
          <ac:chgData name="Larson, Peder" userId="aaca0d83-f9b5-4c7d-b7c7-244b5f7ee274" providerId="ADAL" clId="{5226DBCD-D6FD-4FB2-96A5-7DEF57E18677}" dt="2025-10-23T15:54:07.720" v="270" actId="1076"/>
          <ac:picMkLst>
            <pc:docMk/>
            <pc:sldMk cId="2432839414" sldId="256"/>
            <ac:picMk id="5" creationId="{831BD9D9-01CC-AEE6-F16C-2A5FD717989D}"/>
          </ac:picMkLst>
        </pc:picChg>
        <pc:picChg chg="add mod">
          <ac:chgData name="Larson, Peder" userId="aaca0d83-f9b5-4c7d-b7c7-244b5f7ee274" providerId="ADAL" clId="{5226DBCD-D6FD-4FB2-96A5-7DEF57E18677}" dt="2025-10-23T16:43:23.127" v="389" actId="1076"/>
          <ac:picMkLst>
            <pc:docMk/>
            <pc:sldMk cId="2432839414" sldId="256"/>
            <ac:picMk id="6" creationId="{06ECC2E8-4080-B187-ADC1-EE9E75A49D45}"/>
          </ac:picMkLst>
        </pc:picChg>
        <pc:picChg chg="add mod">
          <ac:chgData name="Larson, Peder" userId="aaca0d83-f9b5-4c7d-b7c7-244b5f7ee274" providerId="ADAL" clId="{5226DBCD-D6FD-4FB2-96A5-7DEF57E18677}" dt="2025-10-23T22:03:36.441" v="453"/>
          <ac:picMkLst>
            <pc:docMk/>
            <pc:sldMk cId="2432839414" sldId="256"/>
            <ac:picMk id="7" creationId="{160A3CF2-B94D-5D21-B744-FE878B101B35}"/>
          </ac:picMkLst>
        </pc:picChg>
        <pc:picChg chg="add mod">
          <ac:chgData name="Larson, Peder" userId="aaca0d83-f9b5-4c7d-b7c7-244b5f7ee274" providerId="ADAL" clId="{5226DBCD-D6FD-4FB2-96A5-7DEF57E18677}" dt="2025-10-23T18:44:26.106" v="411" actId="1076"/>
          <ac:picMkLst>
            <pc:docMk/>
            <pc:sldMk cId="2432839414" sldId="256"/>
            <ac:picMk id="8" creationId="{FB0F3DF1-3375-D78B-171B-BCC10C3E9BF8}"/>
          </ac:picMkLst>
        </pc:picChg>
        <pc:picChg chg="add mod">
          <ac:chgData name="Larson, Peder" userId="aaca0d83-f9b5-4c7d-b7c7-244b5f7ee274" providerId="ADAL" clId="{5226DBCD-D6FD-4FB2-96A5-7DEF57E18677}" dt="2025-10-23T18:44:29.398" v="412" actId="1076"/>
          <ac:picMkLst>
            <pc:docMk/>
            <pc:sldMk cId="2432839414" sldId="256"/>
            <ac:picMk id="9" creationId="{E53DCB05-69E9-CF94-5AFD-A4562D5C431F}"/>
          </ac:picMkLst>
        </pc:picChg>
        <pc:picChg chg="add del mod">
          <ac:chgData name="Larson, Peder" userId="aaca0d83-f9b5-4c7d-b7c7-244b5f7ee274" providerId="ADAL" clId="{5226DBCD-D6FD-4FB2-96A5-7DEF57E18677}" dt="2025-10-23T20:42:37.632" v="420" actId="478"/>
          <ac:picMkLst>
            <pc:docMk/>
            <pc:sldMk cId="2432839414" sldId="256"/>
            <ac:picMk id="10" creationId="{B2932177-E260-3E08-9DB3-2EB8A15B2B48}"/>
          </ac:picMkLst>
        </pc:picChg>
        <pc:picChg chg="add del mod">
          <ac:chgData name="Larson, Peder" userId="aaca0d83-f9b5-4c7d-b7c7-244b5f7ee274" providerId="ADAL" clId="{5226DBCD-D6FD-4FB2-96A5-7DEF57E18677}" dt="2025-10-23T20:43:28.902" v="427" actId="478"/>
          <ac:picMkLst>
            <pc:docMk/>
            <pc:sldMk cId="2432839414" sldId="256"/>
            <ac:picMk id="11" creationId="{810820BA-9ABE-5EF8-E330-1C77B314526B}"/>
          </ac:picMkLst>
        </pc:picChg>
        <pc:picChg chg="add del mod">
          <ac:chgData name="Larson, Peder" userId="aaca0d83-f9b5-4c7d-b7c7-244b5f7ee274" providerId="ADAL" clId="{5226DBCD-D6FD-4FB2-96A5-7DEF57E18677}" dt="2025-10-23T20:44:20.529" v="440" actId="478"/>
          <ac:picMkLst>
            <pc:docMk/>
            <pc:sldMk cId="2432839414" sldId="256"/>
            <ac:picMk id="12" creationId="{A9013AA3-A6AB-65A3-855A-650F26A0D276}"/>
          </ac:picMkLst>
        </pc:picChg>
        <pc:picChg chg="add del mod">
          <ac:chgData name="Larson, Peder" userId="aaca0d83-f9b5-4c7d-b7c7-244b5f7ee274" providerId="ADAL" clId="{5226DBCD-D6FD-4FB2-96A5-7DEF57E18677}" dt="2025-10-23T20:44:48.764" v="449" actId="478"/>
          <ac:picMkLst>
            <pc:docMk/>
            <pc:sldMk cId="2432839414" sldId="256"/>
            <ac:picMk id="13" creationId="{FDB1BC2B-ED46-765B-45AA-05D16891715A}"/>
          </ac:picMkLst>
        </pc:picChg>
        <pc:picChg chg="add del mod">
          <ac:chgData name="Larson, Peder" userId="aaca0d83-f9b5-4c7d-b7c7-244b5f7ee274" providerId="ADAL" clId="{5226DBCD-D6FD-4FB2-96A5-7DEF57E18677}" dt="2025-10-23T20:43:54.135" v="433" actId="478"/>
          <ac:picMkLst>
            <pc:docMk/>
            <pc:sldMk cId="2432839414" sldId="256"/>
            <ac:picMk id="14" creationId="{9D61FEDB-884A-7B0E-6EA8-4C3909F9A78D}"/>
          </ac:picMkLst>
        </pc:picChg>
        <pc:picChg chg="add del mod">
          <ac:chgData name="Larson, Peder" userId="aaca0d83-f9b5-4c7d-b7c7-244b5f7ee274" providerId="ADAL" clId="{5226DBCD-D6FD-4FB2-96A5-7DEF57E18677}" dt="2025-10-23T20:42:12.484" v="413" actId="478"/>
          <ac:picMkLst>
            <pc:docMk/>
            <pc:sldMk cId="2432839414" sldId="256"/>
            <ac:picMk id="15" creationId="{F67C9573-65B3-9252-60E2-B608A6B7AD25}"/>
          </ac:picMkLst>
        </pc:picChg>
        <pc:picChg chg="add mod">
          <ac:chgData name="Larson, Peder" userId="aaca0d83-f9b5-4c7d-b7c7-244b5f7ee274" providerId="ADAL" clId="{5226DBCD-D6FD-4FB2-96A5-7DEF57E18677}" dt="2025-10-23T18:44:24.509" v="410" actId="1076"/>
          <ac:picMkLst>
            <pc:docMk/>
            <pc:sldMk cId="2432839414" sldId="256"/>
            <ac:picMk id="16" creationId="{59DE8D75-70A8-CAAB-901D-22C108F3015B}"/>
          </ac:picMkLst>
        </pc:picChg>
        <pc:picChg chg="add del mod">
          <ac:chgData name="Larson, Peder" userId="aaca0d83-f9b5-4c7d-b7c7-244b5f7ee274" providerId="ADAL" clId="{5226DBCD-D6FD-4FB2-96A5-7DEF57E18677}" dt="2025-10-23T15:49:45.923" v="214" actId="478"/>
          <ac:picMkLst>
            <pc:docMk/>
            <pc:sldMk cId="2432839414" sldId="256"/>
            <ac:picMk id="17" creationId="{A14A3186-4E4D-2B9A-A738-DF9242C90C61}"/>
          </ac:picMkLst>
        </pc:picChg>
        <pc:picChg chg="add mod">
          <ac:chgData name="Larson, Peder" userId="aaca0d83-f9b5-4c7d-b7c7-244b5f7ee274" providerId="ADAL" clId="{5226DBCD-D6FD-4FB2-96A5-7DEF57E18677}" dt="2025-10-23T15:50:48.399" v="230" actId="1076"/>
          <ac:picMkLst>
            <pc:docMk/>
            <pc:sldMk cId="2432839414" sldId="256"/>
            <ac:picMk id="18" creationId="{285D3FCD-5B0D-C80B-33EA-F6534B81D1A1}"/>
          </ac:picMkLst>
        </pc:picChg>
        <pc:picChg chg="add del mod">
          <ac:chgData name="Larson, Peder" userId="aaca0d83-f9b5-4c7d-b7c7-244b5f7ee274" providerId="ADAL" clId="{5226DBCD-D6FD-4FB2-96A5-7DEF57E18677}" dt="2025-10-23T15:57:58.540" v="295" actId="478"/>
          <ac:picMkLst>
            <pc:docMk/>
            <pc:sldMk cId="2432839414" sldId="256"/>
            <ac:picMk id="19" creationId="{BDE08E6B-AE2F-CE57-7F47-4DE40B5B6AB9}"/>
          </ac:picMkLst>
        </pc:picChg>
        <pc:picChg chg="add mod">
          <ac:chgData name="Larson, Peder" userId="aaca0d83-f9b5-4c7d-b7c7-244b5f7ee274" providerId="ADAL" clId="{5226DBCD-D6FD-4FB2-96A5-7DEF57E18677}" dt="2025-10-23T16:46:15.841" v="409" actId="1076"/>
          <ac:picMkLst>
            <pc:docMk/>
            <pc:sldMk cId="2432839414" sldId="256"/>
            <ac:picMk id="20" creationId="{BA2363B2-C5DD-EAA1-3533-66513D9F152B}"/>
          </ac:picMkLst>
        </pc:picChg>
        <pc:picChg chg="add mod">
          <ac:chgData name="Larson, Peder" userId="aaca0d83-f9b5-4c7d-b7c7-244b5f7ee274" providerId="ADAL" clId="{5226DBCD-D6FD-4FB2-96A5-7DEF57E18677}" dt="2025-10-23T15:54:05.476" v="269" actId="14100"/>
          <ac:picMkLst>
            <pc:docMk/>
            <pc:sldMk cId="2432839414" sldId="256"/>
            <ac:picMk id="22" creationId="{22FCE7CF-E4F5-FA22-523A-45219124DFD7}"/>
          </ac:picMkLst>
        </pc:picChg>
        <pc:picChg chg="add mod">
          <ac:chgData name="Larson, Peder" userId="aaca0d83-f9b5-4c7d-b7c7-244b5f7ee274" providerId="ADAL" clId="{5226DBCD-D6FD-4FB2-96A5-7DEF57E18677}" dt="2025-10-23T16:00:28.828" v="326" actId="1076"/>
          <ac:picMkLst>
            <pc:docMk/>
            <pc:sldMk cId="2432839414" sldId="256"/>
            <ac:picMk id="26" creationId="{B1839137-7F24-8E61-D4F4-988488545737}"/>
          </ac:picMkLst>
        </pc:picChg>
        <pc:picChg chg="add mod">
          <ac:chgData name="Larson, Peder" userId="aaca0d83-f9b5-4c7d-b7c7-244b5f7ee274" providerId="ADAL" clId="{5226DBCD-D6FD-4FB2-96A5-7DEF57E18677}" dt="2025-10-23T20:42:21.216" v="418" actId="14100"/>
          <ac:picMkLst>
            <pc:docMk/>
            <pc:sldMk cId="2432839414" sldId="256"/>
            <ac:picMk id="29" creationId="{B9A612BC-0BC1-7C91-4117-4E25C2EDDD64}"/>
          </ac:picMkLst>
        </pc:picChg>
        <pc:picChg chg="add mod">
          <ac:chgData name="Larson, Peder" userId="aaca0d83-f9b5-4c7d-b7c7-244b5f7ee274" providerId="ADAL" clId="{5226DBCD-D6FD-4FB2-96A5-7DEF57E18677}" dt="2025-10-23T20:42:47.147" v="425" actId="1076"/>
          <ac:picMkLst>
            <pc:docMk/>
            <pc:sldMk cId="2432839414" sldId="256"/>
            <ac:picMk id="31" creationId="{0A1398C6-0828-FCCD-DA2D-43926082674E}"/>
          </ac:picMkLst>
        </pc:picChg>
        <pc:picChg chg="add mod">
          <ac:chgData name="Larson, Peder" userId="aaca0d83-f9b5-4c7d-b7c7-244b5f7ee274" providerId="ADAL" clId="{5226DBCD-D6FD-4FB2-96A5-7DEF57E18677}" dt="2025-10-23T20:43:37.774" v="431" actId="14100"/>
          <ac:picMkLst>
            <pc:docMk/>
            <pc:sldMk cId="2432839414" sldId="256"/>
            <ac:picMk id="33" creationId="{D4B145D0-53E6-A330-37B0-0F2F48CEFA65}"/>
          </ac:picMkLst>
        </pc:picChg>
        <pc:picChg chg="add mod">
          <ac:chgData name="Larson, Peder" userId="aaca0d83-f9b5-4c7d-b7c7-244b5f7ee274" providerId="ADAL" clId="{5226DBCD-D6FD-4FB2-96A5-7DEF57E18677}" dt="2025-10-23T20:44:05.550" v="438" actId="1076"/>
          <ac:picMkLst>
            <pc:docMk/>
            <pc:sldMk cId="2432839414" sldId="256"/>
            <ac:picMk id="35" creationId="{57B5730B-EF3C-DF2D-7AB3-D6C32F2B0A9B}"/>
          </ac:picMkLst>
        </pc:picChg>
        <pc:picChg chg="add mod">
          <ac:chgData name="Larson, Peder" userId="aaca0d83-f9b5-4c7d-b7c7-244b5f7ee274" providerId="ADAL" clId="{5226DBCD-D6FD-4FB2-96A5-7DEF57E18677}" dt="2025-10-23T20:44:33.357" v="446" actId="14100"/>
          <ac:picMkLst>
            <pc:docMk/>
            <pc:sldMk cId="2432839414" sldId="256"/>
            <ac:picMk id="37" creationId="{CFF9CAEB-D14D-1F55-F22E-41F71EB7FD8A}"/>
          </ac:picMkLst>
        </pc:picChg>
        <pc:picChg chg="add mod">
          <ac:chgData name="Larson, Peder" userId="aaca0d83-f9b5-4c7d-b7c7-244b5f7ee274" providerId="ADAL" clId="{5226DBCD-D6FD-4FB2-96A5-7DEF57E18677}" dt="2025-10-23T20:44:59.270" v="452" actId="14100"/>
          <ac:picMkLst>
            <pc:docMk/>
            <pc:sldMk cId="2432839414" sldId="256"/>
            <ac:picMk id="39" creationId="{FA3BF961-E601-3C03-5094-3E65D8C1D68A}"/>
          </ac:picMkLst>
        </pc:picChg>
        <pc:picChg chg="add mod">
          <ac:chgData name="Larson, Peder" userId="aaca0d83-f9b5-4c7d-b7c7-244b5f7ee274" providerId="ADAL" clId="{5226DBCD-D6FD-4FB2-96A5-7DEF57E18677}" dt="2025-10-23T16:00:40.561" v="329" actId="1076"/>
          <ac:picMkLst>
            <pc:docMk/>
            <pc:sldMk cId="2432839414" sldId="256"/>
            <ac:picMk id="1030" creationId="{D5279C82-AAE4-66C3-E654-924A6647A167}"/>
          </ac:picMkLst>
        </pc:picChg>
        <pc:picChg chg="add del mod">
          <ac:chgData name="Larson, Peder" userId="aaca0d83-f9b5-4c7d-b7c7-244b5f7ee274" providerId="ADAL" clId="{5226DBCD-D6FD-4FB2-96A5-7DEF57E18677}" dt="2025-10-23T16:01:35.574" v="335" actId="478"/>
          <ac:picMkLst>
            <pc:docMk/>
            <pc:sldMk cId="2432839414" sldId="256"/>
            <ac:picMk id="1032" creationId="{2B2802CD-54C2-5337-11DA-412946D7640E}"/>
          </ac:picMkLst>
        </pc:picChg>
        <pc:picChg chg="add mod">
          <ac:chgData name="Larson, Peder" userId="aaca0d83-f9b5-4c7d-b7c7-244b5f7ee274" providerId="ADAL" clId="{5226DBCD-D6FD-4FB2-96A5-7DEF57E18677}" dt="2025-10-23T16:45:49.518" v="401" actId="1076"/>
          <ac:picMkLst>
            <pc:docMk/>
            <pc:sldMk cId="2432839414" sldId="256"/>
            <ac:picMk id="1034" creationId="{5E92CF42-EB3E-A2F3-1CB3-D62A3D855929}"/>
          </ac:picMkLst>
        </pc:picChg>
        <pc:picChg chg="add mod">
          <ac:chgData name="Larson, Peder" userId="aaca0d83-f9b5-4c7d-b7c7-244b5f7ee274" providerId="ADAL" clId="{5226DBCD-D6FD-4FB2-96A5-7DEF57E18677}" dt="2025-10-23T16:06:55.566" v="343" actId="14100"/>
          <ac:picMkLst>
            <pc:docMk/>
            <pc:sldMk cId="2432839414" sldId="256"/>
            <ac:picMk id="1036" creationId="{D9F50560-EF19-AAC6-6A8F-06EB1F505D7B}"/>
          </ac:picMkLst>
        </pc:picChg>
        <pc:picChg chg="add mod">
          <ac:chgData name="Larson, Peder" userId="aaca0d83-f9b5-4c7d-b7c7-244b5f7ee274" providerId="ADAL" clId="{5226DBCD-D6FD-4FB2-96A5-7DEF57E18677}" dt="2025-10-23T16:45:38.998" v="400" actId="14100"/>
          <ac:picMkLst>
            <pc:docMk/>
            <pc:sldMk cId="2432839414" sldId="256"/>
            <ac:picMk id="1038" creationId="{CAA80DA1-665D-7E89-55CE-22E0F557A4DF}"/>
          </ac:picMkLst>
        </pc:picChg>
        <pc:picChg chg="add mod">
          <ac:chgData name="Larson, Peder" userId="aaca0d83-f9b5-4c7d-b7c7-244b5f7ee274" providerId="ADAL" clId="{5226DBCD-D6FD-4FB2-96A5-7DEF57E18677}" dt="2025-10-23T16:36:54.175" v="354" actId="1076"/>
          <ac:picMkLst>
            <pc:docMk/>
            <pc:sldMk cId="2432839414" sldId="256"/>
            <ac:picMk id="1040" creationId="{9BA143A6-4980-8DBA-29DA-962D6E3E39B2}"/>
          </ac:picMkLst>
        </pc:picChg>
        <pc:picChg chg="add mod">
          <ac:chgData name="Larson, Peder" userId="aaca0d83-f9b5-4c7d-b7c7-244b5f7ee274" providerId="ADAL" clId="{5226DBCD-D6FD-4FB2-96A5-7DEF57E18677}" dt="2025-10-23T16:46:09.383" v="408" actId="1076"/>
          <ac:picMkLst>
            <pc:docMk/>
            <pc:sldMk cId="2432839414" sldId="256"/>
            <ac:picMk id="1042" creationId="{133B0044-18CD-A139-3C9A-F70D7A5A1C18}"/>
          </ac:picMkLst>
        </pc:picChg>
        <pc:picChg chg="add mod">
          <ac:chgData name="Larson, Peder" userId="aaca0d83-f9b5-4c7d-b7c7-244b5f7ee274" providerId="ADAL" clId="{5226DBCD-D6FD-4FB2-96A5-7DEF57E18677}" dt="2025-10-23T16:41:59.919" v="381" actId="1076"/>
          <ac:picMkLst>
            <pc:docMk/>
            <pc:sldMk cId="2432839414" sldId="256"/>
            <ac:picMk id="1046" creationId="{B53C355E-1FE4-392A-8451-7B855861E451}"/>
          </ac:picMkLst>
        </pc:picChg>
        <pc:picChg chg="add mod">
          <ac:chgData name="Larson, Peder" userId="aaca0d83-f9b5-4c7d-b7c7-244b5f7ee274" providerId="ADAL" clId="{5226DBCD-D6FD-4FB2-96A5-7DEF57E18677}" dt="2025-10-23T16:40:27.560" v="370" actId="14100"/>
          <ac:picMkLst>
            <pc:docMk/>
            <pc:sldMk cId="2432839414" sldId="256"/>
            <ac:picMk id="1048" creationId="{FD139A05-55EC-7E84-DD09-F2D99E236927}"/>
          </ac:picMkLst>
        </pc:picChg>
        <pc:picChg chg="add mod">
          <ac:chgData name="Larson, Peder" userId="aaca0d83-f9b5-4c7d-b7c7-244b5f7ee274" providerId="ADAL" clId="{5226DBCD-D6FD-4FB2-96A5-7DEF57E18677}" dt="2025-10-23T16:43:32.255" v="393" actId="14100"/>
          <ac:picMkLst>
            <pc:docMk/>
            <pc:sldMk cId="2432839414" sldId="256"/>
            <ac:picMk id="1050" creationId="{BEE25767-D91A-2B8D-C53E-C2C177ABBA0D}"/>
          </ac:picMkLst>
        </pc:picChg>
        <pc:picChg chg="add mod">
          <ac:chgData name="Larson, Peder" userId="aaca0d83-f9b5-4c7d-b7c7-244b5f7ee274" providerId="ADAL" clId="{5226DBCD-D6FD-4FB2-96A5-7DEF57E18677}" dt="2025-10-23T16:46:07.675" v="407" actId="1076"/>
          <ac:picMkLst>
            <pc:docMk/>
            <pc:sldMk cId="2432839414" sldId="256"/>
            <ac:picMk id="1052" creationId="{5399859B-AC58-E8CB-37D5-6048BF1D9E46}"/>
          </ac:picMkLst>
        </pc:picChg>
        <pc:picChg chg="add mod">
          <ac:chgData name="Larson, Peder" userId="aaca0d83-f9b5-4c7d-b7c7-244b5f7ee274" providerId="ADAL" clId="{5226DBCD-D6FD-4FB2-96A5-7DEF57E18677}" dt="2025-10-23T16:46:05.859" v="406" actId="1076"/>
          <ac:picMkLst>
            <pc:docMk/>
            <pc:sldMk cId="2432839414" sldId="256"/>
            <ac:picMk id="1054" creationId="{16D806FD-3850-6898-E506-3AE447E79992}"/>
          </ac:picMkLst>
        </pc:picChg>
        <pc:picChg chg="add mod">
          <ac:chgData name="Larson, Peder" userId="aaca0d83-f9b5-4c7d-b7c7-244b5f7ee274" providerId="ADAL" clId="{5226DBCD-D6FD-4FB2-96A5-7DEF57E18677}" dt="2025-10-23T16:46:04.327" v="405" actId="1076"/>
          <ac:picMkLst>
            <pc:docMk/>
            <pc:sldMk cId="2432839414" sldId="256"/>
            <ac:picMk id="1056" creationId="{6D9EE69F-E660-F054-7B38-CD641CE257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5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9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4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5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2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7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4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7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9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3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DD6F3A-0973-48DA-84CE-F895821B6A7C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6B272E-035D-483C-B911-AC7FE87A1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8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9.gif"/><Relationship Id="rId24" Type="http://schemas.openxmlformats.org/officeDocument/2006/relationships/image" Target="../media/image22.jpeg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7.tiff"/><Relationship Id="rId14" Type="http://schemas.openxmlformats.org/officeDocument/2006/relationships/image" Target="../media/image12.jpe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0B63DF-44B4-7CF5-8E03-393B4C5A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75" y="176169"/>
            <a:ext cx="5915025" cy="713064"/>
          </a:xfrm>
        </p:spPr>
        <p:txBody>
          <a:bodyPr>
            <a:normAutofit/>
          </a:bodyPr>
          <a:lstStyle/>
          <a:p>
            <a:r>
              <a:rPr lang="en-US" b="1" dirty="0"/>
              <a:t>MRI Matching Game</a:t>
            </a:r>
          </a:p>
        </p:txBody>
      </p:sp>
      <p:pic>
        <p:nvPicPr>
          <p:cNvPr id="5" name="Picture 4" descr="A blue and white machine&#10;&#10;AI-generated content may be incorrect.">
            <a:extLst>
              <a:ext uri="{FF2B5EF4-FFF2-40B4-BE49-F238E27FC236}">
                <a16:creationId xmlns:a16="http://schemas.microsoft.com/office/drawing/2014/main" id="{831BD9D9-01CC-AEE6-F16C-2A5FD717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2" y="56486"/>
            <a:ext cx="1162825" cy="790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C706DD-41A4-58E5-FCB2-CEE28FAA0F70}"/>
              </a:ext>
            </a:extLst>
          </p:cNvPr>
          <p:cNvSpPr txBox="1"/>
          <p:nvPr/>
        </p:nvSpPr>
        <p:spPr>
          <a:xfrm>
            <a:off x="66162" y="847288"/>
            <a:ext cx="609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 the following MRI images with the objects.  Remember that MRI takes pictures of water and structures from the </a:t>
            </a:r>
            <a:r>
              <a:rPr lang="en-US" sz="1600" b="1" i="1" dirty="0"/>
              <a:t>inside</a:t>
            </a:r>
            <a:r>
              <a:rPr lang="en-US" sz="1600" dirty="0"/>
              <a:t>.</a:t>
            </a:r>
          </a:p>
        </p:txBody>
      </p:sp>
      <p:pic>
        <p:nvPicPr>
          <p:cNvPr id="3" name="Picture 4" descr="Fig. 4.">
            <a:extLst>
              <a:ext uri="{FF2B5EF4-FFF2-40B4-BE49-F238E27FC236}">
                <a16:creationId xmlns:a16="http://schemas.microsoft.com/office/drawing/2014/main" id="{59954428-1D55-08A6-5AA4-8610E53E6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7" t="7537" r="42132" b="55271"/>
          <a:stretch>
            <a:fillRect/>
          </a:stretch>
        </p:blipFill>
        <p:spPr bwMode="auto">
          <a:xfrm>
            <a:off x="74829" y="2850329"/>
            <a:ext cx="872893" cy="8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 1">
            <a:extLst>
              <a:ext uri="{FF2B5EF4-FFF2-40B4-BE49-F238E27FC236}">
                <a16:creationId xmlns:a16="http://schemas.microsoft.com/office/drawing/2014/main" id="{06ECC2E8-4080-B187-ADC1-EE9E75A49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 r="68258" b="11665"/>
          <a:stretch>
            <a:fillRect/>
          </a:stretch>
        </p:blipFill>
        <p:spPr bwMode="auto">
          <a:xfrm>
            <a:off x="5594110" y="1329809"/>
            <a:ext cx="884870" cy="13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bottom_VR-angle1-crop">
            <a:extLst>
              <a:ext uri="{FF2B5EF4-FFF2-40B4-BE49-F238E27FC236}">
                <a16:creationId xmlns:a16="http://schemas.microsoft.com/office/drawing/2014/main" id="{160A3CF2-B94D-5D21-B744-FE878B10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99799" y="6251363"/>
            <a:ext cx="1296809" cy="1002300"/>
          </a:xfrm>
          <a:prstGeom prst="rect">
            <a:avLst/>
          </a:prstGeom>
          <a:noFill/>
        </p:spPr>
      </p:pic>
      <p:pic>
        <p:nvPicPr>
          <p:cNvPr id="8" name="Picture 6" descr="https://pbs.twimg.com/media/DpLNYlEUYAECNMr.jpg:large">
            <a:extLst>
              <a:ext uri="{FF2B5EF4-FFF2-40B4-BE49-F238E27FC236}">
                <a16:creationId xmlns:a16="http://schemas.microsoft.com/office/drawing/2014/main" id="{FB0F3DF1-3375-D78B-171B-BCC10C3E9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1" r="51736"/>
          <a:stretch>
            <a:fillRect/>
          </a:stretch>
        </p:blipFill>
        <p:spPr bwMode="auto">
          <a:xfrm>
            <a:off x="-4091753" y="4773776"/>
            <a:ext cx="2640362" cy="26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bs.twimg.com/media/DpLHHq5UcAAFwuu.jpg:large">
            <a:extLst>
              <a:ext uri="{FF2B5EF4-FFF2-40B4-BE49-F238E27FC236}">
                <a16:creationId xmlns:a16="http://schemas.microsoft.com/office/drawing/2014/main" id="{E53DCB05-69E9-CF94-5AFD-A4562D5C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0964" y="7043757"/>
            <a:ext cx="2640362" cy="19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DE8D75-70A8-CAAB-901D-22C108F30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87193" y="5110431"/>
            <a:ext cx="431346" cy="405973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285D3FCD-5B0D-C80B-33EA-F6534B81D1A1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3171" r="15907" b="15697"/>
          <a:stretch>
            <a:fillRect/>
          </a:stretch>
        </p:blipFill>
        <p:spPr bwMode="auto">
          <a:xfrm>
            <a:off x="1705078" y="1555586"/>
            <a:ext cx="1447719" cy="118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2363B2-C5DD-EAA1-3533-66513D9F15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0" y="7569395"/>
            <a:ext cx="2181951" cy="1454634"/>
          </a:xfrm>
          <a:prstGeom prst="rect">
            <a:avLst/>
          </a:prstGeom>
        </p:spPr>
      </p:pic>
      <p:pic>
        <p:nvPicPr>
          <p:cNvPr id="22" name="Picture 21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22FCE7CF-E4F5-FA22-523A-45219124DF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61" y="153024"/>
            <a:ext cx="827480" cy="827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839137-7F24-8E61-D4F4-9884885457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59" y="3897517"/>
            <a:ext cx="3054951" cy="1110492"/>
          </a:xfrm>
          <a:prstGeom prst="rect">
            <a:avLst/>
          </a:prstGeom>
        </p:spPr>
      </p:pic>
      <p:pic>
        <p:nvPicPr>
          <p:cNvPr id="1030" name="Picture 6" descr="World's most powerful MRI scanner delivers its first images - of the inside  of a pumpkin | Euronews">
            <a:extLst>
              <a:ext uri="{FF2B5EF4-FFF2-40B4-BE49-F238E27FC236}">
                <a16:creationId xmlns:a16="http://schemas.microsoft.com/office/drawing/2014/main" id="{D5279C82-AAE4-66C3-E654-924A6647A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50923" b="55364"/>
          <a:stretch>
            <a:fillRect/>
          </a:stretch>
        </p:blipFill>
        <p:spPr bwMode="auto">
          <a:xfrm rot="10800000">
            <a:off x="1599800" y="5074440"/>
            <a:ext cx="1324781" cy="111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nee icon clipart isolated vector illustration | Premium Vector">
            <a:extLst>
              <a:ext uri="{FF2B5EF4-FFF2-40B4-BE49-F238E27FC236}">
                <a16:creationId xmlns:a16="http://schemas.microsoft.com/office/drawing/2014/main" id="{5E92CF42-EB3E-A2F3-1CB3-D62A3D85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71" y="7253663"/>
            <a:ext cx="1967218" cy="19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emon Large - randalls">
            <a:extLst>
              <a:ext uri="{FF2B5EF4-FFF2-40B4-BE49-F238E27FC236}">
                <a16:creationId xmlns:a16="http://schemas.microsoft.com/office/drawing/2014/main" id="{D9F50560-EF19-AAC6-6A8F-06EB1F50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27" y="2789585"/>
            <a:ext cx="915066" cy="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ead human line icon vector illustration 19005266 Vector Art at Vecteezy">
            <a:extLst>
              <a:ext uri="{FF2B5EF4-FFF2-40B4-BE49-F238E27FC236}">
                <a16:creationId xmlns:a16="http://schemas.microsoft.com/office/drawing/2014/main" id="{CAA80DA1-665D-7E89-55CE-22E0F557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61" y="2324120"/>
            <a:ext cx="1480867" cy="148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resh Whole Sweet Onion, Each - Walmart.com">
            <a:extLst>
              <a:ext uri="{FF2B5EF4-FFF2-40B4-BE49-F238E27FC236}">
                <a16:creationId xmlns:a16="http://schemas.microsoft.com/office/drawing/2014/main" id="{9BA143A6-4980-8DBA-29DA-962D6E3E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50" y="5074440"/>
            <a:ext cx="1110492" cy="111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omatoes get boost in growth, antioxidants from nano-sized nutrients - The  Source - WashU">
            <a:extLst>
              <a:ext uri="{FF2B5EF4-FFF2-40B4-BE49-F238E27FC236}">
                <a16:creationId xmlns:a16="http://schemas.microsoft.com/office/drawing/2014/main" id="{133B0044-18CD-A139-3C9A-F70D7A5A1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453" y="6280705"/>
            <a:ext cx="1188598" cy="11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rown Asian/ Apple Pear | Pears | Sweet Springs Market">
            <a:extLst>
              <a:ext uri="{FF2B5EF4-FFF2-40B4-BE49-F238E27FC236}">
                <a16:creationId xmlns:a16="http://schemas.microsoft.com/office/drawing/2014/main" id="{B53C355E-1FE4-392A-8451-7B855861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80" y="7696288"/>
            <a:ext cx="1090598" cy="109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umpkin, Small Sugar - Bulk Seed | Bentley Seeds">
            <a:extLst>
              <a:ext uri="{FF2B5EF4-FFF2-40B4-BE49-F238E27FC236}">
                <a16:creationId xmlns:a16="http://schemas.microsoft.com/office/drawing/2014/main" id="{FD139A05-55EC-7E84-DD09-F2D99E23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91" y="1447712"/>
            <a:ext cx="1150846" cy="12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Organic Strawberries - Fresh &amp; Sweet | Erewhon">
            <a:extLst>
              <a:ext uri="{FF2B5EF4-FFF2-40B4-BE49-F238E27FC236}">
                <a16:creationId xmlns:a16="http://schemas.microsoft.com/office/drawing/2014/main" id="{BEE25767-D91A-2B8D-C53E-C2C177AB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036" y="3690168"/>
            <a:ext cx="1659204" cy="1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5399859B-AC58-E8CB-37D5-6048BF1D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12" y="6280705"/>
            <a:ext cx="1188598" cy="10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Yamaha V5SC Violin">
            <a:extLst>
              <a:ext uri="{FF2B5EF4-FFF2-40B4-BE49-F238E27FC236}">
                <a16:creationId xmlns:a16="http://schemas.microsoft.com/office/drawing/2014/main" id="{16D806FD-3850-6898-E506-3AE447E79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6" t="13461" r="35031" b="15260"/>
          <a:stretch>
            <a:fillRect/>
          </a:stretch>
        </p:blipFill>
        <p:spPr bwMode="auto">
          <a:xfrm>
            <a:off x="5933645" y="3792622"/>
            <a:ext cx="864923" cy="211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The human heart • Heart Research Institute">
            <a:extLst>
              <a:ext uri="{FF2B5EF4-FFF2-40B4-BE49-F238E27FC236}">
                <a16:creationId xmlns:a16="http://schemas.microsoft.com/office/drawing/2014/main" id="{6D9EE69F-E660-F054-7B38-CD641CE2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796" y="4711013"/>
            <a:ext cx="1610782" cy="161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A612BC-0BC1-7C91-4117-4E25C2EDDD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159" y="1624930"/>
            <a:ext cx="1122851" cy="11199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A1398C6-0828-FCCD-DA2D-4392608267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8547" y="2837122"/>
            <a:ext cx="982503" cy="9681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B145D0-53E6-A330-37B0-0F2F48CEFA6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1746" y="2830648"/>
            <a:ext cx="1033262" cy="907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B5730B-EF3C-DF2D-7AB3-D6C32F2B0A9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6341" y="5074440"/>
            <a:ext cx="1029440" cy="10323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F9CAEB-D14D-1F55-F22E-41F71EB7FD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0797" y="6209244"/>
            <a:ext cx="1147273" cy="11189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A3BF961-E601-3C03-5094-3E65D8C1D68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159" y="7569395"/>
            <a:ext cx="767021" cy="15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3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25</Words>
  <Application>Microsoft Office PowerPoint</Application>
  <PresentationFormat>Letter Paper (8.5x11 in)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MRI Matching Game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Larson, Peder</dc:creator>
  <cp:lastModifiedBy>Larson, Peder</cp:lastModifiedBy>
  <cp:revision>1</cp:revision>
  <cp:lastPrinted>2025-10-23T20:45:36Z</cp:lastPrinted>
  <dcterms:created xsi:type="dcterms:W3CDTF">2025-10-22T21:25:07Z</dcterms:created>
  <dcterms:modified xsi:type="dcterms:W3CDTF">2025-10-23T22:03:45Z</dcterms:modified>
</cp:coreProperties>
</file>